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70" r:id="rId2"/>
    <p:sldId id="260" r:id="rId3"/>
    <p:sldId id="271" r:id="rId4"/>
    <p:sldId id="284" r:id="rId5"/>
    <p:sldId id="286" r:id="rId6"/>
    <p:sldId id="275" r:id="rId7"/>
    <p:sldId id="287" r:id="rId8"/>
    <p:sldId id="288" r:id="rId9"/>
    <p:sldId id="266" r:id="rId10"/>
    <p:sldId id="269" r:id="rId11"/>
    <p:sldId id="283" r:id="rId12"/>
    <p:sldId id="277" r:id="rId13"/>
    <p:sldId id="265" r:id="rId14"/>
    <p:sldId id="258" r:id="rId15"/>
    <p:sldId id="289" r:id="rId16"/>
    <p:sldId id="285" r:id="rId17"/>
    <p:sldId id="28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7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917A8-124C-4DEA-98A6-73B657B147A0}" type="datetimeFigureOut">
              <a:rPr lang="en-US" smtClean="0"/>
              <a:t>17-Dec-24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2E9AF-6C89-48D7-B3F5-265614332F1D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9712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917A8-124C-4DEA-98A6-73B657B147A0}" type="datetimeFigureOut">
              <a:rPr lang="en-US" smtClean="0"/>
              <a:t>17-Dec-24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2E9AF-6C89-48D7-B3F5-26561433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057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917A8-124C-4DEA-98A6-73B657B147A0}" type="datetimeFigureOut">
              <a:rPr lang="en-US" smtClean="0"/>
              <a:t>17-Dec-24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2E9AF-6C89-48D7-B3F5-26561433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505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917A8-124C-4DEA-98A6-73B657B147A0}" type="datetimeFigureOut">
              <a:rPr lang="en-US" smtClean="0"/>
              <a:t>17-Dec-24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2E9AF-6C89-48D7-B3F5-265614332F1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668365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917A8-124C-4DEA-98A6-73B657B147A0}" type="datetimeFigureOut">
              <a:rPr lang="en-US" smtClean="0"/>
              <a:t>17-Dec-24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2E9AF-6C89-48D7-B3F5-26561433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737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917A8-124C-4DEA-98A6-73B657B147A0}" type="datetimeFigureOut">
              <a:rPr lang="en-US" smtClean="0"/>
              <a:t>17-Dec-24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2E9AF-6C89-48D7-B3F5-265614332F1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923781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917A8-124C-4DEA-98A6-73B657B147A0}" type="datetimeFigureOut">
              <a:rPr lang="en-US" smtClean="0"/>
              <a:t>17-Dec-24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2E9AF-6C89-48D7-B3F5-26561433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3064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917A8-124C-4DEA-98A6-73B657B147A0}" type="datetimeFigureOut">
              <a:rPr lang="en-US" smtClean="0"/>
              <a:t>17-Dec-24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2E9AF-6C89-48D7-B3F5-26561433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6467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917A8-124C-4DEA-98A6-73B657B147A0}" type="datetimeFigureOut">
              <a:rPr lang="en-US" smtClean="0"/>
              <a:t>17-Dec-24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2E9AF-6C89-48D7-B3F5-26561433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756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917A8-124C-4DEA-98A6-73B657B147A0}" type="datetimeFigureOut">
              <a:rPr lang="en-US" smtClean="0"/>
              <a:t>17-Dec-24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2E9AF-6C89-48D7-B3F5-26561433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49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917A8-124C-4DEA-98A6-73B657B147A0}" type="datetimeFigureOut">
              <a:rPr lang="en-US" smtClean="0"/>
              <a:t>17-Dec-24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2E9AF-6C89-48D7-B3F5-26561433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534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917A8-124C-4DEA-98A6-73B657B147A0}" type="datetimeFigureOut">
              <a:rPr lang="en-US" smtClean="0"/>
              <a:t>17-Dec-24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2E9AF-6C89-48D7-B3F5-26561433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906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917A8-124C-4DEA-98A6-73B657B147A0}" type="datetimeFigureOut">
              <a:rPr lang="en-US" smtClean="0"/>
              <a:t>17-Dec-24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2E9AF-6C89-48D7-B3F5-26561433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79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917A8-124C-4DEA-98A6-73B657B147A0}" type="datetimeFigureOut">
              <a:rPr lang="en-US" smtClean="0"/>
              <a:t>17-Dec-24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2E9AF-6C89-48D7-B3F5-26561433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193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917A8-124C-4DEA-98A6-73B657B147A0}" type="datetimeFigureOut">
              <a:rPr lang="en-US" smtClean="0"/>
              <a:t>17-Dec-24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2E9AF-6C89-48D7-B3F5-26561433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6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917A8-124C-4DEA-98A6-73B657B147A0}" type="datetimeFigureOut">
              <a:rPr lang="en-US" smtClean="0"/>
              <a:t>17-Dec-24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2E9AF-6C89-48D7-B3F5-26561433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21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917A8-124C-4DEA-98A6-73B657B147A0}" type="datetimeFigureOut">
              <a:rPr lang="en-US" smtClean="0"/>
              <a:t>17-Dec-24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2E9AF-6C89-48D7-B3F5-26561433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96917A8-124C-4DEA-98A6-73B657B147A0}" type="datetimeFigureOut">
              <a:rPr lang="en-US" smtClean="0"/>
              <a:t>17-Dec-24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CD2E9AF-6C89-48D7-B3F5-26561433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8325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5E3FF4-E4E2-B3E5-86DE-291434E1B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0019" y="0"/>
            <a:ext cx="12515849" cy="732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749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484C20-6CEE-C29C-06AA-414B3E42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92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689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48FC2B-8061-43D3-6FE1-E4B8E4BEC9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881" y="0"/>
            <a:ext cx="123848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324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E3C577-C639-5F9C-4793-9E1179A24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" y="46434"/>
            <a:ext cx="389096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8210E5-399A-AA90-5541-3496D24C17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1" y="-92869"/>
            <a:ext cx="4031454" cy="69508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AF7200-16DE-8107-D6FE-F42E068B5B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1942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F37D41-40BB-89FC-2BDD-2975EB237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159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D8E6A1-0A62-7FCC-F5DD-2F85EBCC5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3" y="2234080"/>
            <a:ext cx="9144793" cy="23898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E03A59-9962-C8B3-2094-1FBD14B08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2488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BEF1D2-3535-7188-E3A7-A8A5629760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300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38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0047DE-3FF2-4143-4A55-7D354BFEF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943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D9A1C4E-4A80-F3E8-4474-91879B5C9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6" y="621505"/>
            <a:ext cx="12015788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2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FA2F19-2526-D367-16EA-18DA987550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803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26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8FAD17-C368-64EE-FC6C-E02FB68A57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1" y="700087"/>
            <a:ext cx="3393466" cy="46791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9B24DB-3D25-7EB6-3CDD-135AFF1D94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484" y="714376"/>
            <a:ext cx="3419660" cy="46791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2B474F-5E63-170C-539A-B616D8E7A1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592" y="821532"/>
            <a:ext cx="3731789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023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271635-0386-27AA-DA6F-B4C8314F0B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11775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694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C7CBB-5DDE-7D0D-4CAC-9418549CA6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00262F-0A1F-DDAF-39DF-1D289B5F2E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9EAEDD-099E-1399-01D0-CBC0081C3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9943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593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626F95-56D0-6B08-20CC-408997E28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845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D6EDA3A-CA0C-2930-659A-DECAFD7D25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0"/>
            <a:ext cx="118871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337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56A1F0-57BC-833C-17FF-90CF93D943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450" y="0"/>
            <a:ext cx="6700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549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587E73-8086-5290-FFF6-05B4E831E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481319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609</TotalTime>
  <Words>0</Words>
  <Application>Microsoft Office PowerPoint</Application>
  <PresentationFormat>Widescreen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Century Gothic</vt:lpstr>
      <vt:lpstr>Wingdings 3</vt:lpstr>
      <vt:lpstr>Slice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FSRA HR</dc:creator>
  <cp:lastModifiedBy>FSRA HR</cp:lastModifiedBy>
  <cp:revision>10</cp:revision>
  <dcterms:created xsi:type="dcterms:W3CDTF">2024-12-10T12:41:36Z</dcterms:created>
  <dcterms:modified xsi:type="dcterms:W3CDTF">2024-12-17T19:02:01Z</dcterms:modified>
</cp:coreProperties>
</file>